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package/2006/relationships/metadata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Layout: Title and Content。 觸發條件：只有標題 + 純文字內容（無分欄、無圖片）。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</a:t>
            </a:fld>
            <a:endParaRPr lang="en-US"/>
          </a:p>
        </p:txBody>
      </p:sp>
    </p:spTree>
  </p:cSld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這張投影片本身使用「Two Content」layout，兩欄都是純文字列表。 所有影像素材皆為 AI 生成（模組內建 stock 素材庫），無外部版權問題。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11</a:t>
            </a:fld>
            <a:endParaRPr lang="en-US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Layout: Two Content。 觸發條件：使用 columns 語法分成兩欄，且兩欄都是純文字。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</a:t>
            </a:fld>
            <a:endParaRPr lang="en-US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Layout: Comparison。 觸發條件：兩欄中至少一欄包含「文字 + 非文字（圖片/表格）」。 每欄有獨立的標題列，適合做對比呈現。</a:t>
            </a:r>
          </a:p>
          <a:p>
            <a:pPr lvl="0" indent="0" marL="0">
              <a:buNone/>
            </a:pPr>
          </a:p>
          <a:p>
            <a:pPr lvl="0" indent="0" marL="0">
              <a:buNone/>
            </a:pPr>
            <a:r>
              <a:rPr/>
              <a:t>圖片來源：AI 生成影像（模組內建 stock 素材庫）。 circuit.jpg — AI 生成電路板意象圖。 robot.jpg — AI 生成機器人意象圖。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4</a:t>
            </a:fld>
            <a:endParaRPr lang="en-US"/>
          </a:p>
        </p:txBody>
      </p:sp>
    </p:spTree>
  </p:cSld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Layout: Comparison（左圖右文變體）。 觸發條件：兩欄各含「文字 + 非文字」，Pandoc 選用 Comparison layout。 左欄為圖片 + 標題，右欄為純文字內容。 postprocess.py 會修復垂直置中。</a:t>
            </a:r>
          </a:p>
          <a:p>
            <a:pPr lvl="0" indent="0" marL="0">
              <a:buNone/>
            </a:pPr>
          </a:p>
          <a:p>
            <a:pPr lvl="0" indent="0" marL="0">
              <a:buNone/>
            </a:pPr>
            <a:r>
              <a:rPr/>
              <a:t>圖片來源：AI 生成影像（模組內建 stock 素材庫）。 office-collab.jpg — AI 生成辦公室團隊協作場景。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5</a:t>
            </a:fld>
            <a:endParaRPr lang="en-US"/>
          </a:p>
        </p:txBody>
      </p:sp>
    </p:spTree>
  </p:cSld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Layout: Content with Caption。 觸發條件：非雙欄投影片中，文字段落後接圖片（或表格）。 Pandoc 自動將文字放左側標題區、圖片放右側內容區。</a:t>
            </a:r>
          </a:p>
          <a:p>
            <a:pPr lvl="0" indent="0" marL="0">
              <a:buNone/>
            </a:pPr>
          </a:p>
          <a:p>
            <a:pPr lvl="0" indent="0" marL="0">
              <a:buNone/>
            </a:pPr>
            <a:r>
              <a:rPr/>
              <a:t>圖片來源：AI 生成影像（模組內建 stock 素材庫）。 teamwork.jpg — AI 生成團隊合作意象圖。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6</a:t>
            </a:fld>
            <a:endParaRPr lang="en-US"/>
          </a:p>
        </p:txBody>
      </p:sp>
    </p:spTree>
  </p:cSld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Layout: Title and Content（圖片變體）。 觸發條件：標題後僅放圖片、無文字段落 → Pandoc 選用 Title and Content layout。 形成「上方標題 + 下方大圖」的視覺效果，與版面四a（Content with Caption）的左右配置不同。</a:t>
            </a:r>
          </a:p>
          <a:p>
            <a:pPr lvl="0" indent="0" marL="0">
              <a:buNone/>
            </a:pPr>
          </a:p>
          <a:p>
            <a:pPr lvl="0" indent="0" marL="0">
              <a:buNone/>
            </a:pPr>
            <a:r>
              <a:rPr/>
              <a:t>圖片來源：AI 生成影像（模組內建 stock 素材庫）。 team-meeting.jpg — AI 生成團隊會議場景。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7</a:t>
            </a:fld>
            <a:endParaRPr lang="en-US"/>
          </a:p>
        </p:txBody>
      </p:sp>
    </p:spTree>
  </p:cSld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Layout: Comparison（四象限變體）。 觸發條件：兩欄各含「文字 + 圖片」→ Comparison layout。 左欄：上文下圖；右欄：上圖下文 → 形成對角對稱排版。 Pandoc 的 Comparison layout 中每欄有兩個 placeholder（標題區 + 內容區）， 文字和圖片按原始順序分配到各 placeholder，形成視覺上的四象限效果。 postprocess.py 會修復垂直置中。</a:t>
            </a:r>
          </a:p>
          <a:p>
            <a:pPr lvl="0" indent="0" marL="0">
              <a:buNone/>
            </a:pPr>
          </a:p>
          <a:p>
            <a:pPr lvl="0" indent="0" marL="0">
              <a:buNone/>
            </a:pPr>
            <a:r>
              <a:rPr/>
              <a:t>圖片來源：AI 生成影像（模組內建 stock 素材庫）。 ai-chip.jpg — AI 生成晶片意象圖。 coding-screen.jpg — AI 生成程式碼畫面。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8</a:t>
            </a:fld>
            <a:endParaRPr lang="en-US"/>
          </a:p>
        </p:txBody>
      </p:sp>
    </p:spTree>
  </p:cSld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Layout: Blank + background-image。 觸發條件：投影片只有空白內容（non-breaking space），搭配 background-image 屬性。 整張投影片以全版背景圖呈現，適合視覺衝擊頁或章節過場。</a:t>
            </a:r>
          </a:p>
          <a:p>
            <a:pPr lvl="0" indent="0" marL="0">
              <a:buNone/>
            </a:pPr>
          </a:p>
          <a:p>
            <a:pPr lvl="0" indent="0" marL="0">
              <a:buNone/>
            </a:pPr>
            <a:r>
              <a:rPr/>
              <a:t>圖片來源：AI 生成影像（模組內建 stock 素材庫）。 ai-brain.jpg — AI 生成大腦 × 科技意象圖。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9</a:t>
            </a:fld>
            <a:endParaRPr lang="en-US"/>
          </a:p>
        </p:txBody>
      </p:sp>
    </p:spTree>
  </p:cSld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Layout: Title and Content + background-image。 背景圖以 stretch 模式填滿投影片，文字疊在上方。 建議使用暗色背景圖或在模板中加半透明遮罩確保文字可讀。</a:t>
            </a:r>
          </a:p>
          <a:p>
            <a:pPr lvl="0" indent="0" marL="0">
              <a:buNone/>
            </a:pPr>
          </a:p>
          <a:p>
            <a:pPr lvl="0" indent="0" marL="0">
              <a:buNone/>
            </a:pPr>
            <a:r>
              <a:rPr/>
              <a:t>圖片來源：AI 生成影像（模組內建 stock 素材庫）。 collaboration.jpg — AI 生成協作意象圖。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10</a:t>
            </a:fld>
            <a:endParaRPr lang="en-US"/>
          </a:p>
        </p:txBody>
      </p:sp>
    </p:spTree>
  </p:cSld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 flip="none" rotWithShape="1">
          <a:gsLst>
            <a:gs pos="0">
              <a:srgbClr val="0D1B2A"/>
            </a:gs>
            <a:gs pos="100000">
              <a:srgbClr val="1B2838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NF92"/>
          <p:cNvSpPr/>
          <p:nvPr/>
        </p:nvSpPr>
        <p:spPr>
          <a:xfrm>
            <a:off x="1371600" y="4507500"/>
            <a:ext cx="6400800" cy="72000"/>
          </a:xfrm>
          <a:prstGeom prst="roundRect">
            <a:avLst>
              <a:gd name="adj" fmla="val 5000"/>
            </a:avLst>
          </a:prstGeom>
          <a:noFill/>
          <a:ln w="12700">
            <a:solidFill>
              <a:srgbClr val="4ECDC4"/>
            </a:solidFill>
          </a:ln>
          <a:effectLst>
            <a:glow rad="70000">
              <a:srgbClr val="4ECDC4">
                <a:alpha val="40000"/>
              </a:srgbClr>
            </a:glow>
          </a:effectLst>
        </p:spPr>
      </p:sp>
      <p:sp>
        <p:nvSpPr>
          <p:cNvPr id="91" name="NF91"/>
          <p:cNvSpPr/>
          <p:nvPr/>
        </p:nvSpPr>
        <p:spPr>
          <a:xfrm>
            <a:off x="0" y="-18000"/>
            <a:ext cx="9144000" cy="72000"/>
          </a:xfrm>
          <a:prstGeom prst="roundRect">
            <a:avLst>
              <a:gd name="adj" fmla="val 5000"/>
            </a:avLst>
          </a:prstGeom>
          <a:noFill/>
          <a:ln w="19050">
            <a:solidFill>
              <a:srgbClr val="FF6B6B"/>
            </a:solidFill>
          </a:ln>
          <a:effectLst>
            <a:glow rad="75000">
              <a:srgbClr val="FF6B6B">
                <a:alpha val="45000"/>
              </a:srgbClr>
            </a:glow>
          </a:effectLst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 sz="4400" b="1">
                <a:solidFill>
                  <a:srgbClr val="FF6B6B"/>
                </a:solidFill>
              </a:defRPr>
            </a:lvl1pPr>
            <a:lvl2pPr>
              <a:defRPr sz="4400" b="1">
                <a:solidFill>
                  <a:srgbClr val="FF6B6B"/>
                </a:solidFill>
              </a:defRPr>
            </a:lvl2pPr>
            <a:lvl3pPr>
              <a:defRPr sz="4400" b="1">
                <a:solidFill>
                  <a:srgbClr val="FF6B6B"/>
                </a:solidFill>
              </a:defRPr>
            </a:lvl3pPr>
            <a:lvl4pPr>
              <a:defRPr sz="4400" b="1">
                <a:solidFill>
                  <a:srgbClr val="FF6B6B"/>
                </a:solidFill>
              </a:defRPr>
            </a:lvl4pPr>
            <a:lvl5pPr>
              <a:defRPr sz="4400" b="1">
                <a:solidFill>
                  <a:srgbClr val="FF6B6B"/>
                </a:solidFill>
              </a:defRPr>
            </a:lvl5pPr>
          </a:lstStyle>
          <a:p>
            <a:pPr algn="ctr"/>
            <a:r>
              <a:rPr lang="en-US" sz="4400" b="1">
                <a:solidFill>
                  <a:srgbClr val="FF6B6B"/>
                </a:solidFill>
              </a:rPr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 sz="2000" b="0">
                <a:solidFill>
                  <a:srgbClr val="E8A838"/>
                </a:solidFill>
              </a:defRPr>
            </a:lvl1pPr>
            <a:lvl2pPr marL="342900" indent="0" algn="ctr">
              <a:buNone/>
              <a:defRPr sz="2000" b="0">
                <a:solidFill>
                  <a:srgbClr val="E8A838"/>
                </a:solidFill>
              </a:defRPr>
            </a:lvl2pPr>
            <a:lvl3pPr marL="685800" indent="0" algn="ctr">
              <a:buNone/>
              <a:defRPr sz="2000" b="0">
                <a:solidFill>
                  <a:srgbClr val="E8A838"/>
                </a:solidFill>
              </a:defRPr>
            </a:lvl3pPr>
            <a:lvl4pPr marL="1028700" indent="0" algn="ctr">
              <a:buNone/>
              <a:defRPr sz="2000" b="0">
                <a:solidFill>
                  <a:srgbClr val="E8A838"/>
                </a:solidFill>
              </a:defRPr>
            </a:lvl4pPr>
            <a:lvl5pPr marL="1371600" indent="0" algn="ctr">
              <a:buNone/>
              <a:defRPr sz="2000" b="0">
                <a:solidFill>
                  <a:srgbClr val="E8A838"/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ctr"/>
            <a:r>
              <a:rPr lang="en-US" sz="2000" b="0">
                <a:solidFill>
                  <a:srgbClr val="E8A838"/>
                </a:solidFill>
              </a:rPr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 b="0">
                <a:solidFill>
                  <a:srgbClr val="A8B2C1"/>
                </a:solidFill>
              </a:defRPr>
            </a:lvl1pPr>
            <a:lvl2pPr>
              <a:defRPr sz="900" b="0">
                <a:solidFill>
                  <a:srgbClr val="A8B2C1"/>
                </a:solidFill>
              </a:defRPr>
            </a:lvl2pPr>
            <a:lvl3pPr>
              <a:defRPr sz="900" b="0">
                <a:solidFill>
                  <a:srgbClr val="A8B2C1"/>
                </a:solidFill>
              </a:defRPr>
            </a:lvl3pPr>
            <a:lvl4pPr>
              <a:defRPr sz="900" b="0">
                <a:solidFill>
                  <a:srgbClr val="A8B2C1"/>
                </a:solidFill>
              </a:defRPr>
            </a:lvl4pPr>
            <a:lvl5pPr>
              <a:defRPr sz="900" b="0">
                <a:solidFill>
                  <a:srgbClr val="A8B2C1"/>
                </a:solidFill>
              </a:defRPr>
            </a:lvl5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 b="0">
                <a:solidFill>
                  <a:srgbClr val="A8B2C1"/>
                </a:solidFill>
              </a:defRPr>
            </a:lvl1pPr>
            <a:lvl2pPr>
              <a:defRPr sz="900" b="0">
                <a:solidFill>
                  <a:srgbClr val="A8B2C1"/>
                </a:solidFill>
              </a:defRPr>
            </a:lvl2pPr>
            <a:lvl3pPr>
              <a:defRPr sz="900" b="0">
                <a:solidFill>
                  <a:srgbClr val="A8B2C1"/>
                </a:solidFill>
              </a:defRPr>
            </a:lvl3pPr>
            <a:lvl4pPr>
              <a:defRPr sz="900" b="0">
                <a:solidFill>
                  <a:srgbClr val="A8B2C1"/>
                </a:solidFill>
              </a:defRPr>
            </a:lvl4pPr>
            <a:lvl5pPr>
              <a:defRPr sz="900" b="0">
                <a:solidFill>
                  <a:srgbClr val="A8B2C1"/>
                </a:solidFill>
              </a:defRPr>
            </a:lvl5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 b="0">
                <a:solidFill>
                  <a:srgbClr val="A8B2C1"/>
                </a:solidFill>
              </a:defRPr>
            </a:lvl1pPr>
            <a:lvl2pPr>
              <a:defRPr sz="900" b="0">
                <a:solidFill>
                  <a:srgbClr val="A8B2C1"/>
                </a:solidFill>
              </a:defRPr>
            </a:lvl2pPr>
            <a:lvl3pPr>
              <a:defRPr sz="900" b="0">
                <a:solidFill>
                  <a:srgbClr val="A8B2C1"/>
                </a:solidFill>
              </a:defRPr>
            </a:lvl3pPr>
            <a:lvl4pPr>
              <a:defRPr sz="900" b="0">
                <a:solidFill>
                  <a:srgbClr val="A8B2C1"/>
                </a:solidFill>
              </a:defRPr>
            </a:lvl4pPr>
            <a:lvl5pPr>
              <a:defRPr sz="900" b="0">
                <a:solidFill>
                  <a:srgbClr val="A8B2C1"/>
                </a:solidFill>
              </a:defRPr>
            </a:lvl5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 b="0">
                <a:solidFill>
                  <a:srgbClr val="A8B2C1"/>
                </a:solidFill>
              </a:defRPr>
            </a:lvl1pPr>
            <a:lvl2pPr>
              <a:defRPr sz="900" b="0">
                <a:solidFill>
                  <a:srgbClr val="A8B2C1"/>
                </a:solidFill>
              </a:defRPr>
            </a:lvl2pPr>
            <a:lvl3pPr>
              <a:defRPr sz="900" b="0">
                <a:solidFill>
                  <a:srgbClr val="A8B2C1"/>
                </a:solidFill>
              </a:defRPr>
            </a:lvl3pPr>
            <a:lvl4pPr>
              <a:defRPr sz="900" b="0">
                <a:solidFill>
                  <a:srgbClr val="A8B2C1"/>
                </a:solidFill>
              </a:defRPr>
            </a:lvl4pPr>
            <a:lvl5pPr>
              <a:defRPr sz="900" b="0">
                <a:solidFill>
                  <a:srgbClr val="A8B2C1"/>
                </a:solidFill>
              </a:defRPr>
            </a:lvl5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 b="0">
                <a:solidFill>
                  <a:srgbClr val="A8B2C1"/>
                </a:solidFill>
              </a:defRPr>
            </a:lvl1pPr>
            <a:lvl2pPr>
              <a:defRPr sz="900" b="0">
                <a:solidFill>
                  <a:srgbClr val="A8B2C1"/>
                </a:solidFill>
              </a:defRPr>
            </a:lvl2pPr>
            <a:lvl3pPr>
              <a:defRPr sz="900" b="0">
                <a:solidFill>
                  <a:srgbClr val="A8B2C1"/>
                </a:solidFill>
              </a:defRPr>
            </a:lvl3pPr>
            <a:lvl4pPr>
              <a:defRPr sz="900" b="0">
                <a:solidFill>
                  <a:srgbClr val="A8B2C1"/>
                </a:solidFill>
              </a:defRPr>
            </a:lvl4pPr>
            <a:lvl5pPr>
              <a:defRPr sz="900" b="0">
                <a:solidFill>
                  <a:srgbClr val="A8B2C1"/>
                </a:solidFill>
              </a:defRPr>
            </a:lvl5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 b="0">
                <a:solidFill>
                  <a:srgbClr val="A8B2C1"/>
                </a:solidFill>
              </a:defRPr>
            </a:lvl1pPr>
            <a:lvl2pPr>
              <a:defRPr sz="900" b="0">
                <a:solidFill>
                  <a:srgbClr val="A8B2C1"/>
                </a:solidFill>
              </a:defRPr>
            </a:lvl2pPr>
            <a:lvl3pPr>
              <a:defRPr sz="900" b="0">
                <a:solidFill>
                  <a:srgbClr val="A8B2C1"/>
                </a:solidFill>
              </a:defRPr>
            </a:lvl3pPr>
            <a:lvl4pPr>
              <a:defRPr sz="900" b="0">
                <a:solidFill>
                  <a:srgbClr val="A8B2C1"/>
                </a:solidFill>
              </a:defRPr>
            </a:lvl4pPr>
            <a:lvl5pPr>
              <a:defRPr sz="900" b="0">
                <a:solidFill>
                  <a:srgbClr val="A8B2C1"/>
                </a:solidFill>
              </a:defRPr>
            </a:lvl5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 b="0">
                <a:solidFill>
                  <a:srgbClr val="A8B2C1"/>
                </a:solidFill>
              </a:defRPr>
            </a:lvl1pPr>
            <a:lvl2pPr>
              <a:defRPr sz="900" b="0">
                <a:solidFill>
                  <a:srgbClr val="A8B2C1"/>
                </a:solidFill>
              </a:defRPr>
            </a:lvl2pPr>
            <a:lvl3pPr>
              <a:defRPr sz="900" b="0">
                <a:solidFill>
                  <a:srgbClr val="A8B2C1"/>
                </a:solidFill>
              </a:defRPr>
            </a:lvl3pPr>
            <a:lvl4pPr>
              <a:defRPr sz="900" b="0">
                <a:solidFill>
                  <a:srgbClr val="A8B2C1"/>
                </a:solidFill>
              </a:defRPr>
            </a:lvl4pPr>
            <a:lvl5pPr>
              <a:defRPr sz="900" b="0">
                <a:solidFill>
                  <a:srgbClr val="A8B2C1"/>
                </a:solidFill>
              </a:defRPr>
            </a:lvl5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 b="0">
                <a:solidFill>
                  <a:srgbClr val="A8B2C1"/>
                </a:solidFill>
              </a:defRPr>
            </a:lvl1pPr>
            <a:lvl2pPr>
              <a:defRPr sz="900" b="0">
                <a:solidFill>
                  <a:srgbClr val="A8B2C1"/>
                </a:solidFill>
              </a:defRPr>
            </a:lvl2pPr>
            <a:lvl3pPr>
              <a:defRPr sz="900" b="0">
                <a:solidFill>
                  <a:srgbClr val="A8B2C1"/>
                </a:solidFill>
              </a:defRPr>
            </a:lvl3pPr>
            <a:lvl4pPr>
              <a:defRPr sz="900" b="0">
                <a:solidFill>
                  <a:srgbClr val="A8B2C1"/>
                </a:solidFill>
              </a:defRPr>
            </a:lvl4pPr>
            <a:lvl5pPr>
              <a:defRPr sz="900" b="0">
                <a:solidFill>
                  <a:srgbClr val="A8B2C1"/>
                </a:solidFill>
              </a:defRPr>
            </a:lvl5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 b="0">
                <a:solidFill>
                  <a:srgbClr val="A8B2C1"/>
                </a:solidFill>
              </a:defRPr>
            </a:lvl1pPr>
            <a:lvl2pPr>
              <a:defRPr sz="900" b="0">
                <a:solidFill>
                  <a:srgbClr val="A8B2C1"/>
                </a:solidFill>
              </a:defRPr>
            </a:lvl2pPr>
            <a:lvl3pPr>
              <a:defRPr sz="900" b="0">
                <a:solidFill>
                  <a:srgbClr val="A8B2C1"/>
                </a:solidFill>
              </a:defRPr>
            </a:lvl3pPr>
            <a:lvl4pPr>
              <a:defRPr sz="900" b="0">
                <a:solidFill>
                  <a:srgbClr val="A8B2C1"/>
                </a:solidFill>
              </a:defRPr>
            </a:lvl4pPr>
            <a:lvl5pPr>
              <a:defRPr sz="900" b="0">
                <a:solidFill>
                  <a:srgbClr val="A8B2C1"/>
                </a:solidFill>
              </a:defRPr>
            </a:lvl5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NF94"/>
          <p:cNvSpPr/>
          <p:nvPr/>
        </p:nvSpPr>
        <p:spPr>
          <a:xfrm>
            <a:off x="457200" y="1038000"/>
            <a:ext cx="8229600" cy="48000"/>
          </a:xfrm>
          <a:prstGeom prst="roundRect">
            <a:avLst>
              <a:gd name="adj" fmla="val 5000"/>
            </a:avLst>
          </a:prstGeom>
          <a:noFill/>
          <a:ln w="12700">
            <a:solidFill>
              <a:srgbClr val="4ECDC4"/>
            </a:solidFill>
          </a:ln>
          <a:effectLst>
            <a:glow rad="62500">
              <a:srgbClr val="4ECDC4">
                <a:alpha val="35000"/>
              </a:srgbClr>
            </a:glow>
          </a:effectLst>
        </p:spPr>
      </p:sp>
      <p:sp>
        <p:nvSpPr>
          <p:cNvPr id="93" name="NF93"/>
          <p:cNvSpPr/>
          <p:nvPr/>
        </p:nvSpPr>
        <p:spPr>
          <a:xfrm>
            <a:off x="-30000" y="0"/>
            <a:ext cx="120000" cy="5143500"/>
          </a:xfrm>
          <a:prstGeom prst="roundRect">
            <a:avLst>
              <a:gd name="adj" fmla="val 5000"/>
            </a:avLst>
          </a:prstGeom>
          <a:noFill/>
          <a:ln w="19050">
            <a:solidFill>
              <a:srgbClr val="FF6B6B"/>
            </a:solidFill>
          </a:ln>
          <a:effectLst>
            <a:glow rad="75000">
              <a:srgbClr val="FF6B6B">
                <a:alpha val="40000"/>
              </a:srgbClr>
            </a:glow>
          </a:effectLst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000" b="1">
                <a:solidFill>
                  <a:srgbClr val="FF6B6B"/>
                </a:solidFill>
              </a:defRPr>
            </a:lvl1pPr>
            <a:lvl2pPr>
              <a:defRPr sz="3000" b="1">
                <a:solidFill>
                  <a:srgbClr val="FF6B6B"/>
                </a:solidFill>
              </a:defRPr>
            </a:lvl2pPr>
            <a:lvl3pPr>
              <a:defRPr sz="3000" b="1">
                <a:solidFill>
                  <a:srgbClr val="FF6B6B"/>
                </a:solidFill>
              </a:defRPr>
            </a:lvl3pPr>
            <a:lvl4pPr>
              <a:defRPr sz="3000" b="1">
                <a:solidFill>
                  <a:srgbClr val="FF6B6B"/>
                </a:solidFill>
              </a:defRPr>
            </a:lvl4pPr>
            <a:lvl5pPr>
              <a:defRPr sz="3000" b="1">
                <a:solidFill>
                  <a:srgbClr val="FF6B6B"/>
                </a:solidFill>
              </a:defRPr>
            </a:lvl5pPr>
          </a:lstStyle>
          <a:p>
            <a:r>
              <a:rPr lang="en-US" sz="3000" b="1">
                <a:solidFill>
                  <a:srgbClr val="FF6B6B"/>
                </a:solidFill>
              </a:rPr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 b="0">
                <a:solidFill>
                  <a:srgbClr val="F0F0F0"/>
                </a:solidFill>
              </a:defRPr>
            </a:lvl1pPr>
            <a:lvl2pPr>
              <a:defRPr sz="1800" b="0">
                <a:solidFill>
                  <a:srgbClr val="F0F0F0"/>
                </a:solidFill>
              </a:defRPr>
            </a:lvl2pPr>
            <a:lvl3pPr>
              <a:defRPr sz="1800" b="0">
                <a:solidFill>
                  <a:srgbClr val="F0F0F0"/>
                </a:solidFill>
              </a:defRPr>
            </a:lvl3pPr>
            <a:lvl4pPr>
              <a:defRPr sz="1800" b="0">
                <a:solidFill>
                  <a:srgbClr val="F0F0F0"/>
                </a:solidFill>
              </a:defRPr>
            </a:lvl4pPr>
            <a:lvl5pPr>
              <a:defRPr sz="1800" b="0">
                <a:solidFill>
                  <a:srgbClr val="F0F0F0"/>
                </a:solidFill>
              </a:defRPr>
            </a:lvl5pPr>
          </a:lstStyle>
          <a:p>
            <a:pPr lvl="0"/>
            <a:r>
              <a:rPr lang="en-US" sz="1800" b="0">
                <a:solidFill>
                  <a:srgbClr val="F0F0F0"/>
                </a:solidFill>
              </a:rPr>
              <a:t>Click to edit Master text styles</a:t>
            </a:r>
          </a:p>
          <a:p>
            <a:pPr lvl="1"/>
            <a:r>
              <a:rPr lang="en-US" sz="1800" b="0">
                <a:solidFill>
                  <a:srgbClr val="F0F0F0"/>
                </a:solidFill>
              </a:rPr>
              <a:t>Second level</a:t>
            </a:r>
          </a:p>
          <a:p>
            <a:pPr lvl="2"/>
            <a:r>
              <a:rPr lang="en-US" sz="1800" b="0">
                <a:solidFill>
                  <a:srgbClr val="F0F0F0"/>
                </a:solidFill>
              </a:rPr>
              <a:t>Third level</a:t>
            </a:r>
          </a:p>
          <a:p>
            <a:pPr lvl="3"/>
            <a:r>
              <a:rPr lang="en-US" sz="1800" b="0">
                <a:solidFill>
                  <a:srgbClr val="F0F0F0"/>
                </a:solidFill>
              </a:rPr>
              <a:t>Fourth level</a:t>
            </a:r>
          </a:p>
          <a:p>
            <a:pPr lvl="4"/>
            <a:r>
              <a:rPr lang="en-US" sz="1800" b="0">
                <a:solidFill>
                  <a:srgbClr val="F0F0F0"/>
                </a:solidFill>
              </a:rPr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 b="0">
                <a:solidFill>
                  <a:srgbClr val="A8B2C1"/>
                </a:solidFill>
              </a:defRPr>
            </a:lvl1pPr>
            <a:lvl2pPr>
              <a:defRPr sz="900" b="0">
                <a:solidFill>
                  <a:srgbClr val="A8B2C1"/>
                </a:solidFill>
              </a:defRPr>
            </a:lvl2pPr>
            <a:lvl3pPr>
              <a:defRPr sz="900" b="0">
                <a:solidFill>
                  <a:srgbClr val="A8B2C1"/>
                </a:solidFill>
              </a:defRPr>
            </a:lvl3pPr>
            <a:lvl4pPr>
              <a:defRPr sz="900" b="0">
                <a:solidFill>
                  <a:srgbClr val="A8B2C1"/>
                </a:solidFill>
              </a:defRPr>
            </a:lvl4pPr>
            <a:lvl5pPr>
              <a:defRPr sz="900" b="0">
                <a:solidFill>
                  <a:srgbClr val="A8B2C1"/>
                </a:solidFill>
              </a:defRPr>
            </a:lvl5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 b="0">
                <a:solidFill>
                  <a:srgbClr val="A8B2C1"/>
                </a:solidFill>
              </a:defRPr>
            </a:lvl1pPr>
            <a:lvl2pPr>
              <a:defRPr sz="900" b="0">
                <a:solidFill>
                  <a:srgbClr val="A8B2C1"/>
                </a:solidFill>
              </a:defRPr>
            </a:lvl2pPr>
            <a:lvl3pPr>
              <a:defRPr sz="900" b="0">
                <a:solidFill>
                  <a:srgbClr val="A8B2C1"/>
                </a:solidFill>
              </a:defRPr>
            </a:lvl3pPr>
            <a:lvl4pPr>
              <a:defRPr sz="900" b="0">
                <a:solidFill>
                  <a:srgbClr val="A8B2C1"/>
                </a:solidFill>
              </a:defRPr>
            </a:lvl4pPr>
            <a:lvl5pPr>
              <a:defRPr sz="900" b="0">
                <a:solidFill>
                  <a:srgbClr val="A8B2C1"/>
                </a:solidFill>
              </a:defRPr>
            </a:lvl5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 b="0">
                <a:solidFill>
                  <a:srgbClr val="A8B2C1"/>
                </a:solidFill>
              </a:defRPr>
            </a:lvl1pPr>
            <a:lvl2pPr>
              <a:defRPr sz="900" b="0">
                <a:solidFill>
                  <a:srgbClr val="A8B2C1"/>
                </a:solidFill>
              </a:defRPr>
            </a:lvl2pPr>
            <a:lvl3pPr>
              <a:defRPr sz="900" b="0">
                <a:solidFill>
                  <a:srgbClr val="A8B2C1"/>
                </a:solidFill>
              </a:defRPr>
            </a:lvl3pPr>
            <a:lvl4pPr>
              <a:defRPr sz="900" b="0">
                <a:solidFill>
                  <a:srgbClr val="A8B2C1"/>
                </a:solidFill>
              </a:defRPr>
            </a:lvl4pPr>
            <a:lvl5pPr>
              <a:defRPr sz="900" b="0">
                <a:solidFill>
                  <a:srgbClr val="A8B2C1"/>
                </a:solidFill>
              </a:defRPr>
            </a:lvl5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  <p:sp>
        <p:nvSpPr>
          <p:cNvPr id="95" name="R95"/>
          <p:cNvSpPr/>
          <p:nvPr/>
        </p:nvSpPr>
        <p:spPr>
          <a:xfrm>
            <a:off x="457200" y="4793500"/>
            <a:ext cx="8229600" cy="12000"/>
          </a:xfrm>
          <a:prstGeom prst="rect">
            <a:avLst/>
          </a:prstGeom>
          <a:solidFill>
            <a:srgbClr val="2A3F55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0">
              <a:srgbClr val="070F1A"/>
            </a:gs>
            <a:gs pos="100000">
              <a:srgbClr val="0D1B2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NF97"/>
          <p:cNvSpPr/>
          <p:nvPr/>
        </p:nvSpPr>
        <p:spPr>
          <a:xfrm>
            <a:off x="90000" y="0"/>
            <a:ext cx="100000" cy="5143500"/>
          </a:xfrm>
          <a:prstGeom prst="roundRect">
            <a:avLst>
              <a:gd name="adj" fmla="val 5000"/>
            </a:avLst>
          </a:prstGeom>
          <a:noFill/>
          <a:ln w="12700">
            <a:solidFill>
              <a:srgbClr val="FF6B6B"/>
            </a:solidFill>
          </a:ln>
          <a:effectLst>
            <a:glow rad="62500">
              <a:srgbClr val="FF6B6B">
                <a:alpha val="35000"/>
              </a:srgbClr>
            </a:glow>
          </a:effectLst>
        </p:spPr>
      </p:sp>
      <p:sp>
        <p:nvSpPr>
          <p:cNvPr id="96" name="NF96"/>
          <p:cNvSpPr/>
          <p:nvPr/>
        </p:nvSpPr>
        <p:spPr>
          <a:xfrm>
            <a:off x="-45000" y="0"/>
            <a:ext cx="180000" cy="5143500"/>
          </a:xfrm>
          <a:prstGeom prst="roundRect">
            <a:avLst>
              <a:gd name="adj" fmla="val 5000"/>
            </a:avLst>
          </a:prstGeom>
          <a:noFill/>
          <a:ln w="19050">
            <a:solidFill>
              <a:srgbClr val="E8A838"/>
            </a:solidFill>
          </a:ln>
          <a:effectLst>
            <a:glow rad="80000">
              <a:srgbClr val="E8A838">
                <a:alpha val="45000"/>
              </a:srgbClr>
            </a:glow>
          </a:effectLst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>
                <a:solidFill>
                  <a:srgbClr val="FFFFFF"/>
                </a:solidFill>
              </a:defRPr>
            </a:lvl1pPr>
            <a:lvl2pPr>
              <a:defRPr sz="4000" b="1">
                <a:solidFill>
                  <a:srgbClr val="FFFFFF"/>
                </a:solidFill>
              </a:defRPr>
            </a:lvl2pPr>
            <a:lvl3pPr>
              <a:defRPr sz="4000" b="1">
                <a:solidFill>
                  <a:srgbClr val="FFFFFF"/>
                </a:solidFill>
              </a:defRPr>
            </a:lvl3pPr>
            <a:lvl4pPr>
              <a:defRPr sz="4000" b="1">
                <a:solidFill>
                  <a:srgbClr val="FFFFFF"/>
                </a:solidFill>
              </a:defRPr>
            </a:lvl4pPr>
            <a:lvl5pPr>
              <a:defRPr sz="4000" b="1">
                <a:solidFill>
                  <a:srgbClr val="FFFFFF"/>
                </a:solidFill>
              </a:defRPr>
            </a:lvl5pPr>
          </a:lstStyle>
          <a:p>
            <a:pPr algn="l"/>
            <a:r>
              <a:rPr lang="en-US" sz="4000" b="1">
                <a:solidFill>
                  <a:srgbClr val="FFFFFF"/>
                </a:solidFill>
              </a:rP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800" b="0">
                <a:solidFill>
                  <a:srgbClr val="4ECDC4"/>
                </a:solidFill>
              </a:defRPr>
            </a:lvl1pPr>
            <a:lvl2pPr marL="342900" indent="0">
              <a:buNone/>
              <a:defRPr sz="1800" b="0">
                <a:solidFill>
                  <a:srgbClr val="4ECDC4"/>
                </a:solidFill>
              </a:defRPr>
            </a:lvl2pPr>
            <a:lvl3pPr marL="685800" indent="0">
              <a:buNone/>
              <a:defRPr sz="1800" b="0">
                <a:solidFill>
                  <a:srgbClr val="4ECDC4"/>
                </a:solidFill>
              </a:defRPr>
            </a:lvl3pPr>
            <a:lvl4pPr marL="1028700" indent="0">
              <a:buNone/>
              <a:defRPr sz="1800" b="0">
                <a:solidFill>
                  <a:srgbClr val="4ECDC4"/>
                </a:solidFill>
              </a:defRPr>
            </a:lvl4pPr>
            <a:lvl5pPr marL="1371600" indent="0">
              <a:buNone/>
              <a:defRPr sz="1800" b="0">
                <a:solidFill>
                  <a:srgbClr val="4ECDC4"/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algn="l"/>
            <a:r>
              <a:rPr lang="en-US" sz="1800" b="0">
                <a:solidFill>
                  <a:srgbClr val="4ECDC4"/>
                </a:solidFill>
              </a:rPr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 b="0">
                <a:solidFill>
                  <a:srgbClr val="A8B2C1"/>
                </a:solidFill>
              </a:defRPr>
            </a:lvl1pPr>
            <a:lvl2pPr>
              <a:defRPr sz="900" b="0">
                <a:solidFill>
                  <a:srgbClr val="A8B2C1"/>
                </a:solidFill>
              </a:defRPr>
            </a:lvl2pPr>
            <a:lvl3pPr>
              <a:defRPr sz="900" b="0">
                <a:solidFill>
                  <a:srgbClr val="A8B2C1"/>
                </a:solidFill>
              </a:defRPr>
            </a:lvl3pPr>
            <a:lvl4pPr>
              <a:defRPr sz="900" b="0">
                <a:solidFill>
                  <a:srgbClr val="A8B2C1"/>
                </a:solidFill>
              </a:defRPr>
            </a:lvl4pPr>
            <a:lvl5pPr>
              <a:defRPr sz="900" b="0">
                <a:solidFill>
                  <a:srgbClr val="A8B2C1"/>
                </a:solidFill>
              </a:defRPr>
            </a:lvl5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 b="0">
                <a:solidFill>
                  <a:srgbClr val="A8B2C1"/>
                </a:solidFill>
              </a:defRPr>
            </a:lvl1pPr>
            <a:lvl2pPr>
              <a:defRPr sz="900" b="0">
                <a:solidFill>
                  <a:srgbClr val="A8B2C1"/>
                </a:solidFill>
              </a:defRPr>
            </a:lvl2pPr>
            <a:lvl3pPr>
              <a:defRPr sz="900" b="0">
                <a:solidFill>
                  <a:srgbClr val="A8B2C1"/>
                </a:solidFill>
              </a:defRPr>
            </a:lvl3pPr>
            <a:lvl4pPr>
              <a:defRPr sz="900" b="0">
                <a:solidFill>
                  <a:srgbClr val="A8B2C1"/>
                </a:solidFill>
              </a:defRPr>
            </a:lvl4pPr>
            <a:lvl5pPr>
              <a:defRPr sz="900" b="0">
                <a:solidFill>
                  <a:srgbClr val="A8B2C1"/>
                </a:solidFill>
              </a:defRPr>
            </a:lvl5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 b="0">
                <a:solidFill>
                  <a:srgbClr val="A8B2C1"/>
                </a:solidFill>
              </a:defRPr>
            </a:lvl1pPr>
            <a:lvl2pPr>
              <a:defRPr sz="900" b="0">
                <a:solidFill>
                  <a:srgbClr val="A8B2C1"/>
                </a:solidFill>
              </a:defRPr>
            </a:lvl2pPr>
            <a:lvl3pPr>
              <a:defRPr sz="900" b="0">
                <a:solidFill>
                  <a:srgbClr val="A8B2C1"/>
                </a:solidFill>
              </a:defRPr>
            </a:lvl3pPr>
            <a:lvl4pPr>
              <a:defRPr sz="900" b="0">
                <a:solidFill>
                  <a:srgbClr val="A8B2C1"/>
                </a:solidFill>
              </a:defRPr>
            </a:lvl4pPr>
            <a:lvl5pPr>
              <a:defRPr sz="900" b="0">
                <a:solidFill>
                  <a:srgbClr val="A8B2C1"/>
                </a:solidFill>
              </a:defRPr>
            </a:lvl5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NF99"/>
          <p:cNvSpPr/>
          <p:nvPr/>
        </p:nvSpPr>
        <p:spPr>
          <a:xfrm>
            <a:off x="4650000" y="1150000"/>
            <a:ext cx="4100000" cy="3400000"/>
          </a:xfrm>
          <a:prstGeom prst="roundRect">
            <a:avLst>
              <a:gd name="adj" fmla="val 5000"/>
            </a:avLst>
          </a:prstGeom>
          <a:noFill/>
          <a:ln w="12700">
            <a:solidFill>
              <a:srgbClr val="4ECDC4"/>
            </a:solidFill>
          </a:ln>
          <a:effectLst>
            <a:glow rad="120000">
              <a:srgbClr val="4ECDC4">
                <a:alpha val="35000"/>
              </a:srgbClr>
            </a:glow>
          </a:effectLst>
        </p:spPr>
      </p:sp>
      <p:sp>
        <p:nvSpPr>
          <p:cNvPr id="98" name="NF98"/>
          <p:cNvSpPr/>
          <p:nvPr/>
        </p:nvSpPr>
        <p:spPr>
          <a:xfrm>
            <a:off x="350000" y="1150000"/>
            <a:ext cx="4100000" cy="3400000"/>
          </a:xfrm>
          <a:prstGeom prst="roundRect">
            <a:avLst>
              <a:gd name="adj" fmla="val 5000"/>
            </a:avLst>
          </a:prstGeom>
          <a:noFill/>
          <a:ln w="12700">
            <a:solidFill>
              <a:srgbClr val="4ECDC4"/>
            </a:solidFill>
          </a:ln>
          <a:effectLst>
            <a:glow rad="120000">
              <a:srgbClr val="4ECDC4">
                <a:alpha val="35000"/>
              </a:srgbClr>
            </a:glow>
          </a:effectLst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 b="1">
                <a:solidFill>
                  <a:srgbClr val="FF6B6B"/>
                </a:solidFill>
              </a:defRPr>
            </a:lvl1pPr>
            <a:lvl2pPr>
              <a:defRPr sz="2800" b="1">
                <a:solidFill>
                  <a:srgbClr val="FF6B6B"/>
                </a:solidFill>
              </a:defRPr>
            </a:lvl2pPr>
            <a:lvl3pPr>
              <a:defRPr sz="2800" b="1">
                <a:solidFill>
                  <a:srgbClr val="FF6B6B"/>
                </a:solidFill>
              </a:defRPr>
            </a:lvl3pPr>
            <a:lvl4pPr>
              <a:defRPr sz="2800" b="1">
                <a:solidFill>
                  <a:srgbClr val="FF6B6B"/>
                </a:solidFill>
              </a:defRPr>
            </a:lvl4pPr>
            <a:lvl5pPr>
              <a:defRPr sz="2800" b="1">
                <a:solidFill>
                  <a:srgbClr val="FF6B6B"/>
                </a:solidFill>
              </a:defRPr>
            </a:lvl5pPr>
          </a:lstStyle>
          <a:p>
            <a:r>
              <a:rPr lang="en-US" sz="2800" b="1">
                <a:solidFill>
                  <a:srgbClr val="FF6B6B"/>
                </a:solidFill>
              </a:rPr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1600" b="0">
                <a:solidFill>
                  <a:srgbClr val="F0F0F0"/>
                </a:solidFill>
              </a:defRPr>
            </a:lvl1pPr>
            <a:lvl2pPr>
              <a:defRPr sz="1600" b="0">
                <a:solidFill>
                  <a:srgbClr val="F0F0F0"/>
                </a:solidFill>
              </a:defRPr>
            </a:lvl2pPr>
            <a:lvl3pPr>
              <a:defRPr sz="1600" b="0">
                <a:solidFill>
                  <a:srgbClr val="F0F0F0"/>
                </a:solidFill>
              </a:defRPr>
            </a:lvl3pPr>
            <a:lvl4pPr>
              <a:defRPr sz="1600" b="0">
                <a:solidFill>
                  <a:srgbClr val="F0F0F0"/>
                </a:solidFill>
              </a:defRPr>
            </a:lvl4pPr>
            <a:lvl5pPr>
              <a:defRPr sz="1600" b="0">
                <a:solidFill>
                  <a:srgbClr val="F0F0F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z="1600" b="0">
                <a:solidFill>
                  <a:srgbClr val="F0F0F0"/>
                </a:solidFill>
              </a:rPr>
              <a:t>Click to edit Master text styles</a:t>
            </a:r>
          </a:p>
          <a:p>
            <a:pPr lvl="1"/>
            <a:r>
              <a:rPr lang="en-US" sz="1600" b="0">
                <a:solidFill>
                  <a:srgbClr val="F0F0F0"/>
                </a:solidFill>
              </a:rPr>
              <a:t>Second level</a:t>
            </a:r>
          </a:p>
          <a:p>
            <a:pPr lvl="2"/>
            <a:r>
              <a:rPr lang="en-US" sz="1600" b="0">
                <a:solidFill>
                  <a:srgbClr val="F0F0F0"/>
                </a:solidFill>
              </a:rPr>
              <a:t>Third level</a:t>
            </a:r>
          </a:p>
          <a:p>
            <a:pPr lvl="3"/>
            <a:r>
              <a:rPr lang="en-US" sz="1600" b="0">
                <a:solidFill>
                  <a:srgbClr val="F0F0F0"/>
                </a:solidFill>
              </a:rPr>
              <a:t>Fourth level</a:t>
            </a:r>
          </a:p>
          <a:p>
            <a:pPr lvl="4"/>
            <a:r>
              <a:rPr lang="en-US" sz="1600" b="0">
                <a:solidFill>
                  <a:srgbClr val="F0F0F0"/>
                </a:solidFill>
              </a:rPr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1600" b="0">
                <a:solidFill>
                  <a:srgbClr val="F0F0F0"/>
                </a:solidFill>
              </a:defRPr>
            </a:lvl1pPr>
            <a:lvl2pPr>
              <a:defRPr sz="1600" b="0">
                <a:solidFill>
                  <a:srgbClr val="F0F0F0"/>
                </a:solidFill>
              </a:defRPr>
            </a:lvl2pPr>
            <a:lvl3pPr>
              <a:defRPr sz="1600" b="0">
                <a:solidFill>
                  <a:srgbClr val="F0F0F0"/>
                </a:solidFill>
              </a:defRPr>
            </a:lvl3pPr>
            <a:lvl4pPr>
              <a:defRPr sz="1600" b="0">
                <a:solidFill>
                  <a:srgbClr val="F0F0F0"/>
                </a:solidFill>
              </a:defRPr>
            </a:lvl4pPr>
            <a:lvl5pPr>
              <a:defRPr sz="1600" b="0">
                <a:solidFill>
                  <a:srgbClr val="F0F0F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z="1600" b="0">
                <a:solidFill>
                  <a:srgbClr val="F0F0F0"/>
                </a:solidFill>
              </a:rPr>
              <a:t>Click to edit Master text styles</a:t>
            </a:r>
          </a:p>
          <a:p>
            <a:pPr lvl="1"/>
            <a:r>
              <a:rPr lang="en-US" sz="1600" b="0">
                <a:solidFill>
                  <a:srgbClr val="F0F0F0"/>
                </a:solidFill>
              </a:rPr>
              <a:t>Second level</a:t>
            </a:r>
          </a:p>
          <a:p>
            <a:pPr lvl="2"/>
            <a:r>
              <a:rPr lang="en-US" sz="1600" b="0">
                <a:solidFill>
                  <a:srgbClr val="F0F0F0"/>
                </a:solidFill>
              </a:rPr>
              <a:t>Third level</a:t>
            </a:r>
          </a:p>
          <a:p>
            <a:pPr lvl="3"/>
            <a:r>
              <a:rPr lang="en-US" sz="1600" b="0">
                <a:solidFill>
                  <a:srgbClr val="F0F0F0"/>
                </a:solidFill>
              </a:rPr>
              <a:t>Fourth level</a:t>
            </a:r>
          </a:p>
          <a:p>
            <a:pPr lvl="4"/>
            <a:r>
              <a:rPr lang="en-US" sz="1600" b="0">
                <a:solidFill>
                  <a:srgbClr val="F0F0F0"/>
                </a:solidFill>
              </a:rPr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 b="0">
                <a:solidFill>
                  <a:srgbClr val="A8B2C1"/>
                </a:solidFill>
              </a:defRPr>
            </a:lvl1pPr>
            <a:lvl2pPr>
              <a:defRPr sz="900" b="0">
                <a:solidFill>
                  <a:srgbClr val="A8B2C1"/>
                </a:solidFill>
              </a:defRPr>
            </a:lvl2pPr>
            <a:lvl3pPr>
              <a:defRPr sz="900" b="0">
                <a:solidFill>
                  <a:srgbClr val="A8B2C1"/>
                </a:solidFill>
              </a:defRPr>
            </a:lvl3pPr>
            <a:lvl4pPr>
              <a:defRPr sz="900" b="0">
                <a:solidFill>
                  <a:srgbClr val="A8B2C1"/>
                </a:solidFill>
              </a:defRPr>
            </a:lvl4pPr>
            <a:lvl5pPr>
              <a:defRPr sz="900" b="0">
                <a:solidFill>
                  <a:srgbClr val="A8B2C1"/>
                </a:solidFill>
              </a:defRPr>
            </a:lvl5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 b="0">
                <a:solidFill>
                  <a:srgbClr val="A8B2C1"/>
                </a:solidFill>
              </a:defRPr>
            </a:lvl1pPr>
            <a:lvl2pPr>
              <a:defRPr sz="900" b="0">
                <a:solidFill>
                  <a:srgbClr val="A8B2C1"/>
                </a:solidFill>
              </a:defRPr>
            </a:lvl2pPr>
            <a:lvl3pPr>
              <a:defRPr sz="900" b="0">
                <a:solidFill>
                  <a:srgbClr val="A8B2C1"/>
                </a:solidFill>
              </a:defRPr>
            </a:lvl3pPr>
            <a:lvl4pPr>
              <a:defRPr sz="900" b="0">
                <a:solidFill>
                  <a:srgbClr val="A8B2C1"/>
                </a:solidFill>
              </a:defRPr>
            </a:lvl4pPr>
            <a:lvl5pPr>
              <a:defRPr sz="900" b="0">
                <a:solidFill>
                  <a:srgbClr val="A8B2C1"/>
                </a:solidFill>
              </a:defRPr>
            </a:lvl5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 b="0">
                <a:solidFill>
                  <a:srgbClr val="A8B2C1"/>
                </a:solidFill>
              </a:defRPr>
            </a:lvl1pPr>
            <a:lvl2pPr>
              <a:defRPr sz="900" b="0">
                <a:solidFill>
                  <a:srgbClr val="A8B2C1"/>
                </a:solidFill>
              </a:defRPr>
            </a:lvl2pPr>
            <a:lvl3pPr>
              <a:defRPr sz="900" b="0">
                <a:solidFill>
                  <a:srgbClr val="A8B2C1"/>
                </a:solidFill>
              </a:defRPr>
            </a:lvl3pPr>
            <a:lvl4pPr>
              <a:defRPr sz="900" b="0">
                <a:solidFill>
                  <a:srgbClr val="A8B2C1"/>
                </a:solidFill>
              </a:defRPr>
            </a:lvl4pPr>
            <a:lvl5pPr>
              <a:defRPr sz="900" b="0">
                <a:solidFill>
                  <a:srgbClr val="A8B2C1"/>
                </a:solidFill>
              </a:defRPr>
            </a:lvl5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NF101"/>
          <p:cNvSpPr/>
          <p:nvPr/>
        </p:nvSpPr>
        <p:spPr>
          <a:xfrm>
            <a:off x="4650000" y="1150000"/>
            <a:ext cx="4100000" cy="3400000"/>
          </a:xfrm>
          <a:prstGeom prst="roundRect">
            <a:avLst>
              <a:gd name="adj" fmla="val 5000"/>
            </a:avLst>
          </a:prstGeom>
          <a:noFill/>
          <a:ln w="12700">
            <a:solidFill>
              <a:srgbClr val="4ECDC4"/>
            </a:solidFill>
          </a:ln>
          <a:effectLst>
            <a:glow rad="120000">
              <a:srgbClr val="4ECDC4">
                <a:alpha val="35000"/>
              </a:srgbClr>
            </a:glow>
          </a:effectLst>
        </p:spPr>
      </p:sp>
      <p:sp>
        <p:nvSpPr>
          <p:cNvPr id="100" name="NF100"/>
          <p:cNvSpPr/>
          <p:nvPr/>
        </p:nvSpPr>
        <p:spPr>
          <a:xfrm>
            <a:off x="350000" y="1150000"/>
            <a:ext cx="4100000" cy="3400000"/>
          </a:xfrm>
          <a:prstGeom prst="roundRect">
            <a:avLst>
              <a:gd name="adj" fmla="val 5000"/>
            </a:avLst>
          </a:prstGeom>
          <a:noFill/>
          <a:ln w="12700">
            <a:solidFill>
              <a:srgbClr val="4ECDC4"/>
            </a:solidFill>
          </a:ln>
          <a:effectLst>
            <a:glow rad="120000">
              <a:srgbClr val="4ECDC4">
                <a:alpha val="35000"/>
              </a:srgbClr>
            </a:glow>
          </a:effectLst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 b="1">
                <a:solidFill>
                  <a:srgbClr val="FF6B6B"/>
                </a:solidFill>
              </a:defRPr>
            </a:lvl1pPr>
            <a:lvl2pPr>
              <a:defRPr sz="2800" b="1">
                <a:solidFill>
                  <a:srgbClr val="FF6B6B"/>
                </a:solidFill>
              </a:defRPr>
            </a:lvl2pPr>
            <a:lvl3pPr>
              <a:defRPr sz="2800" b="1">
                <a:solidFill>
                  <a:srgbClr val="FF6B6B"/>
                </a:solidFill>
              </a:defRPr>
            </a:lvl3pPr>
            <a:lvl4pPr>
              <a:defRPr sz="2800" b="1">
                <a:solidFill>
                  <a:srgbClr val="FF6B6B"/>
                </a:solidFill>
              </a:defRPr>
            </a:lvl4pPr>
            <a:lvl5pPr>
              <a:defRPr sz="2800" b="1">
                <a:solidFill>
                  <a:srgbClr val="FF6B6B"/>
                </a:solidFill>
              </a:defRPr>
            </a:lvl5pPr>
          </a:lstStyle>
          <a:p>
            <a:r>
              <a:rPr lang="en-US" sz="2800" b="1">
                <a:solidFill>
                  <a:srgbClr val="FF6B6B"/>
                </a:solidFill>
              </a:rP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000"/>
            <a:ext cx="4040188" cy="3450000"/>
          </a:xfrm>
        </p:spPr>
        <p:txBody>
          <a:bodyPr anchor="ctr"/>
          <a:lstStyle>
            <a:lvl1pPr marL="0" indent="0">
              <a:buNone/>
              <a:defRPr sz="1600" b="1">
                <a:solidFill>
                  <a:srgbClr val="E8A838"/>
                </a:solidFill>
              </a:defRPr>
            </a:lvl1pPr>
            <a:lvl2pPr marL="342900" indent="0">
              <a:buNone/>
              <a:defRPr sz="1600" b="1">
                <a:solidFill>
                  <a:srgbClr val="E8A838"/>
                </a:solidFill>
              </a:defRPr>
            </a:lvl2pPr>
            <a:lvl3pPr marL="685800" indent="0">
              <a:buNone/>
              <a:defRPr sz="1600" b="1">
                <a:solidFill>
                  <a:srgbClr val="E8A838"/>
                </a:solidFill>
              </a:defRPr>
            </a:lvl3pPr>
            <a:lvl4pPr marL="1028700" indent="0">
              <a:buNone/>
              <a:defRPr sz="1600" b="1">
                <a:solidFill>
                  <a:srgbClr val="E8A838"/>
                </a:solidFill>
              </a:defRPr>
            </a:lvl4pPr>
            <a:lvl5pPr marL="1371600" indent="0">
              <a:buNone/>
              <a:defRPr sz="1600" b="1">
                <a:solidFill>
                  <a:srgbClr val="E8A838"/>
                </a:solidFill>
              </a:defRPr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z="1600" b="1">
                <a:solidFill>
                  <a:srgbClr val="E8A838"/>
                </a:solidFill>
              </a:rPr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150000"/>
            <a:ext cx="4040188" cy="3450000"/>
          </a:xfrm>
        </p:spPr>
        <p:txBody>
          <a:bodyPr anchor="ctr"/>
          <a:lstStyle>
            <a:lvl1pPr>
              <a:defRPr sz="1500" b="0">
                <a:solidFill>
                  <a:srgbClr val="F0F0F0"/>
                </a:solidFill>
              </a:defRPr>
            </a:lvl1pPr>
            <a:lvl2pPr>
              <a:defRPr sz="1500" b="0">
                <a:solidFill>
                  <a:srgbClr val="F0F0F0"/>
                </a:solidFill>
              </a:defRPr>
            </a:lvl2pPr>
            <a:lvl3pPr>
              <a:defRPr sz="1500" b="0">
                <a:solidFill>
                  <a:srgbClr val="F0F0F0"/>
                </a:solidFill>
              </a:defRPr>
            </a:lvl3pPr>
            <a:lvl4pPr>
              <a:defRPr sz="1500" b="0">
                <a:solidFill>
                  <a:srgbClr val="F0F0F0"/>
                </a:solidFill>
              </a:defRPr>
            </a:lvl4pPr>
            <a:lvl5pPr>
              <a:defRPr sz="1500" b="0">
                <a:solidFill>
                  <a:srgbClr val="F0F0F0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z="1500" b="0">
                <a:solidFill>
                  <a:srgbClr val="F0F0F0"/>
                </a:solidFill>
              </a:rPr>
              <a:t>Click to edit Master text styles</a:t>
            </a:r>
          </a:p>
          <a:p>
            <a:pPr lvl="1"/>
            <a:r>
              <a:rPr lang="en-US" sz="1500" b="0">
                <a:solidFill>
                  <a:srgbClr val="F0F0F0"/>
                </a:solidFill>
              </a:rPr>
              <a:t>Second level</a:t>
            </a:r>
          </a:p>
          <a:p>
            <a:pPr lvl="2"/>
            <a:r>
              <a:rPr lang="en-US" sz="1500" b="0">
                <a:solidFill>
                  <a:srgbClr val="F0F0F0"/>
                </a:solidFill>
              </a:rPr>
              <a:t>Third level</a:t>
            </a:r>
          </a:p>
          <a:p>
            <a:pPr lvl="3"/>
            <a:r>
              <a:rPr lang="en-US" sz="1500" b="0">
                <a:solidFill>
                  <a:srgbClr val="F0F0F0"/>
                </a:solidFill>
              </a:rPr>
              <a:t>Fourth level</a:t>
            </a:r>
          </a:p>
          <a:p>
            <a:pPr lvl="4"/>
            <a:r>
              <a:rPr lang="en-US" sz="1500" b="0">
                <a:solidFill>
                  <a:srgbClr val="F0F0F0"/>
                </a:solidFill>
              </a:rPr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0000"/>
            <a:ext cx="4041775" cy="3450000"/>
          </a:xfrm>
        </p:spPr>
        <p:txBody>
          <a:bodyPr anchor="ctr"/>
          <a:lstStyle>
            <a:lvl1pPr marL="0" indent="0">
              <a:buNone/>
              <a:defRPr sz="1600" b="1">
                <a:solidFill>
                  <a:srgbClr val="E8A838"/>
                </a:solidFill>
              </a:defRPr>
            </a:lvl1pPr>
            <a:lvl2pPr marL="342900" indent="0">
              <a:buNone/>
              <a:defRPr sz="1600" b="1">
                <a:solidFill>
                  <a:srgbClr val="E8A838"/>
                </a:solidFill>
              </a:defRPr>
            </a:lvl2pPr>
            <a:lvl3pPr marL="685800" indent="0">
              <a:buNone/>
              <a:defRPr sz="1600" b="1">
                <a:solidFill>
                  <a:srgbClr val="E8A838"/>
                </a:solidFill>
              </a:defRPr>
            </a:lvl3pPr>
            <a:lvl4pPr marL="1028700" indent="0">
              <a:buNone/>
              <a:defRPr sz="1600" b="1">
                <a:solidFill>
                  <a:srgbClr val="E8A838"/>
                </a:solidFill>
              </a:defRPr>
            </a:lvl4pPr>
            <a:lvl5pPr marL="1371600" indent="0">
              <a:buNone/>
              <a:defRPr sz="1600" b="1">
                <a:solidFill>
                  <a:srgbClr val="E8A838"/>
                </a:solidFill>
              </a:defRPr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z="1600" b="1">
                <a:solidFill>
                  <a:srgbClr val="E8A838"/>
                </a:solidFill>
              </a:rPr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150000"/>
            <a:ext cx="4041775" cy="3450000"/>
          </a:xfrm>
        </p:spPr>
        <p:txBody>
          <a:bodyPr anchor="ctr"/>
          <a:lstStyle>
            <a:lvl1pPr>
              <a:defRPr sz="1500" b="0">
                <a:solidFill>
                  <a:srgbClr val="F0F0F0"/>
                </a:solidFill>
              </a:defRPr>
            </a:lvl1pPr>
            <a:lvl2pPr>
              <a:defRPr sz="1500" b="0">
                <a:solidFill>
                  <a:srgbClr val="F0F0F0"/>
                </a:solidFill>
              </a:defRPr>
            </a:lvl2pPr>
            <a:lvl3pPr>
              <a:defRPr sz="1500" b="0">
                <a:solidFill>
                  <a:srgbClr val="F0F0F0"/>
                </a:solidFill>
              </a:defRPr>
            </a:lvl3pPr>
            <a:lvl4pPr>
              <a:defRPr sz="1500" b="0">
                <a:solidFill>
                  <a:srgbClr val="F0F0F0"/>
                </a:solidFill>
              </a:defRPr>
            </a:lvl4pPr>
            <a:lvl5pPr>
              <a:defRPr sz="1500" b="0">
                <a:solidFill>
                  <a:srgbClr val="F0F0F0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z="1500" b="0">
                <a:solidFill>
                  <a:srgbClr val="F0F0F0"/>
                </a:solidFill>
              </a:rPr>
              <a:t>Click to edit Master text styles</a:t>
            </a:r>
          </a:p>
          <a:p>
            <a:pPr lvl="1"/>
            <a:r>
              <a:rPr lang="en-US" sz="1500" b="0">
                <a:solidFill>
                  <a:srgbClr val="F0F0F0"/>
                </a:solidFill>
              </a:rPr>
              <a:t>Second level</a:t>
            </a:r>
          </a:p>
          <a:p>
            <a:pPr lvl="2"/>
            <a:r>
              <a:rPr lang="en-US" sz="1500" b="0">
                <a:solidFill>
                  <a:srgbClr val="F0F0F0"/>
                </a:solidFill>
              </a:rPr>
              <a:t>Third level</a:t>
            </a:r>
          </a:p>
          <a:p>
            <a:pPr lvl="3"/>
            <a:r>
              <a:rPr lang="en-US" sz="1500" b="0">
                <a:solidFill>
                  <a:srgbClr val="F0F0F0"/>
                </a:solidFill>
              </a:rPr>
              <a:t>Fourth level</a:t>
            </a:r>
          </a:p>
          <a:p>
            <a:pPr lvl="4"/>
            <a:r>
              <a:rPr lang="en-US" sz="1500" b="0">
                <a:solidFill>
                  <a:srgbClr val="F0F0F0"/>
                </a:solidFill>
              </a:rPr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 b="0">
                <a:solidFill>
                  <a:srgbClr val="A8B2C1"/>
                </a:solidFill>
              </a:defRPr>
            </a:lvl1pPr>
            <a:lvl2pPr>
              <a:defRPr sz="900" b="0">
                <a:solidFill>
                  <a:srgbClr val="A8B2C1"/>
                </a:solidFill>
              </a:defRPr>
            </a:lvl2pPr>
            <a:lvl3pPr>
              <a:defRPr sz="900" b="0">
                <a:solidFill>
                  <a:srgbClr val="A8B2C1"/>
                </a:solidFill>
              </a:defRPr>
            </a:lvl3pPr>
            <a:lvl4pPr>
              <a:defRPr sz="900" b="0">
                <a:solidFill>
                  <a:srgbClr val="A8B2C1"/>
                </a:solidFill>
              </a:defRPr>
            </a:lvl4pPr>
            <a:lvl5pPr>
              <a:defRPr sz="900" b="0">
                <a:solidFill>
                  <a:srgbClr val="A8B2C1"/>
                </a:solidFill>
              </a:defRPr>
            </a:lvl5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 b="0">
                <a:solidFill>
                  <a:srgbClr val="A8B2C1"/>
                </a:solidFill>
              </a:defRPr>
            </a:lvl1pPr>
            <a:lvl2pPr>
              <a:defRPr sz="900" b="0">
                <a:solidFill>
                  <a:srgbClr val="A8B2C1"/>
                </a:solidFill>
              </a:defRPr>
            </a:lvl2pPr>
            <a:lvl3pPr>
              <a:defRPr sz="900" b="0">
                <a:solidFill>
                  <a:srgbClr val="A8B2C1"/>
                </a:solidFill>
              </a:defRPr>
            </a:lvl3pPr>
            <a:lvl4pPr>
              <a:defRPr sz="900" b="0">
                <a:solidFill>
                  <a:srgbClr val="A8B2C1"/>
                </a:solidFill>
              </a:defRPr>
            </a:lvl4pPr>
            <a:lvl5pPr>
              <a:defRPr sz="900" b="0">
                <a:solidFill>
                  <a:srgbClr val="A8B2C1"/>
                </a:solidFill>
              </a:defRPr>
            </a:lvl5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 b="0">
                <a:solidFill>
                  <a:srgbClr val="A8B2C1"/>
                </a:solidFill>
              </a:defRPr>
            </a:lvl1pPr>
            <a:lvl2pPr>
              <a:defRPr sz="900" b="0">
                <a:solidFill>
                  <a:srgbClr val="A8B2C1"/>
                </a:solidFill>
              </a:defRPr>
            </a:lvl2pPr>
            <a:lvl3pPr>
              <a:defRPr sz="900" b="0">
                <a:solidFill>
                  <a:srgbClr val="A8B2C1"/>
                </a:solidFill>
              </a:defRPr>
            </a:lvl3pPr>
            <a:lvl4pPr>
              <a:defRPr sz="900" b="0">
                <a:solidFill>
                  <a:srgbClr val="A8B2C1"/>
                </a:solidFill>
              </a:defRPr>
            </a:lvl4pPr>
            <a:lvl5pPr>
              <a:defRPr sz="900" b="0">
                <a:solidFill>
                  <a:srgbClr val="A8B2C1"/>
                </a:solidFill>
              </a:defRPr>
            </a:lvl5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 b="0">
                <a:solidFill>
                  <a:srgbClr val="A8B2C1"/>
                </a:solidFill>
              </a:defRPr>
            </a:lvl1pPr>
            <a:lvl2pPr>
              <a:defRPr sz="900" b="0">
                <a:solidFill>
                  <a:srgbClr val="A8B2C1"/>
                </a:solidFill>
              </a:defRPr>
            </a:lvl2pPr>
            <a:lvl3pPr>
              <a:defRPr sz="900" b="0">
                <a:solidFill>
                  <a:srgbClr val="A8B2C1"/>
                </a:solidFill>
              </a:defRPr>
            </a:lvl3pPr>
            <a:lvl4pPr>
              <a:defRPr sz="900" b="0">
                <a:solidFill>
                  <a:srgbClr val="A8B2C1"/>
                </a:solidFill>
              </a:defRPr>
            </a:lvl4pPr>
            <a:lvl5pPr>
              <a:defRPr sz="900" b="0">
                <a:solidFill>
                  <a:srgbClr val="A8B2C1"/>
                </a:solidFill>
              </a:defRPr>
            </a:lvl5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 b="0">
                <a:solidFill>
                  <a:srgbClr val="A8B2C1"/>
                </a:solidFill>
              </a:defRPr>
            </a:lvl1pPr>
            <a:lvl2pPr>
              <a:defRPr sz="900" b="0">
                <a:solidFill>
                  <a:srgbClr val="A8B2C1"/>
                </a:solidFill>
              </a:defRPr>
            </a:lvl2pPr>
            <a:lvl3pPr>
              <a:defRPr sz="900" b="0">
                <a:solidFill>
                  <a:srgbClr val="A8B2C1"/>
                </a:solidFill>
              </a:defRPr>
            </a:lvl3pPr>
            <a:lvl4pPr>
              <a:defRPr sz="900" b="0">
                <a:solidFill>
                  <a:srgbClr val="A8B2C1"/>
                </a:solidFill>
              </a:defRPr>
            </a:lvl4pPr>
            <a:lvl5pPr>
              <a:defRPr sz="900" b="0">
                <a:solidFill>
                  <a:srgbClr val="A8B2C1"/>
                </a:solidFill>
              </a:defRPr>
            </a:lvl5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 b="0">
                <a:solidFill>
                  <a:srgbClr val="A8B2C1"/>
                </a:solidFill>
              </a:defRPr>
            </a:lvl1pPr>
            <a:lvl2pPr>
              <a:defRPr sz="900" b="0">
                <a:solidFill>
                  <a:srgbClr val="A8B2C1"/>
                </a:solidFill>
              </a:defRPr>
            </a:lvl2pPr>
            <a:lvl3pPr>
              <a:defRPr sz="900" b="0">
                <a:solidFill>
                  <a:srgbClr val="A8B2C1"/>
                </a:solidFill>
              </a:defRPr>
            </a:lvl3pPr>
            <a:lvl4pPr>
              <a:defRPr sz="900" b="0">
                <a:solidFill>
                  <a:srgbClr val="A8B2C1"/>
                </a:solidFill>
              </a:defRPr>
            </a:lvl4pPr>
            <a:lvl5pPr>
              <a:defRPr sz="900" b="0">
                <a:solidFill>
                  <a:srgbClr val="A8B2C1"/>
                </a:solidFill>
              </a:defRPr>
            </a:lvl5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 b="0">
                <a:solidFill>
                  <a:srgbClr val="A8B2C1"/>
                </a:solidFill>
              </a:defRPr>
            </a:lvl1pPr>
            <a:lvl2pPr>
              <a:defRPr sz="900" b="0">
                <a:solidFill>
                  <a:srgbClr val="A8B2C1"/>
                </a:solidFill>
              </a:defRPr>
            </a:lvl2pPr>
            <a:lvl3pPr>
              <a:defRPr sz="900" b="0">
                <a:solidFill>
                  <a:srgbClr val="A8B2C1"/>
                </a:solidFill>
              </a:defRPr>
            </a:lvl3pPr>
            <a:lvl4pPr>
              <a:defRPr sz="900" b="0">
                <a:solidFill>
                  <a:srgbClr val="A8B2C1"/>
                </a:solidFill>
              </a:defRPr>
            </a:lvl4pPr>
            <a:lvl5pPr>
              <a:defRPr sz="900" b="0">
                <a:solidFill>
                  <a:srgbClr val="A8B2C1"/>
                </a:solidFill>
              </a:defRPr>
            </a:lvl5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 b="0">
                <a:solidFill>
                  <a:srgbClr val="A8B2C1"/>
                </a:solidFill>
              </a:defRPr>
            </a:lvl1pPr>
            <a:lvl2pPr>
              <a:defRPr sz="900" b="0">
                <a:solidFill>
                  <a:srgbClr val="A8B2C1"/>
                </a:solidFill>
              </a:defRPr>
            </a:lvl2pPr>
            <a:lvl3pPr>
              <a:defRPr sz="900" b="0">
                <a:solidFill>
                  <a:srgbClr val="A8B2C1"/>
                </a:solidFill>
              </a:defRPr>
            </a:lvl3pPr>
            <a:lvl4pPr>
              <a:defRPr sz="900" b="0">
                <a:solidFill>
                  <a:srgbClr val="A8B2C1"/>
                </a:solidFill>
              </a:defRPr>
            </a:lvl4pPr>
            <a:lvl5pPr>
              <a:defRPr sz="900" b="0">
                <a:solidFill>
                  <a:srgbClr val="A8B2C1"/>
                </a:solidFill>
              </a:defRPr>
            </a:lvl5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 b="0">
                <a:solidFill>
                  <a:srgbClr val="A8B2C1"/>
                </a:solidFill>
              </a:defRPr>
            </a:lvl1pPr>
            <a:lvl2pPr>
              <a:defRPr sz="900" b="0">
                <a:solidFill>
                  <a:srgbClr val="A8B2C1"/>
                </a:solidFill>
              </a:defRPr>
            </a:lvl2pPr>
            <a:lvl3pPr>
              <a:defRPr sz="900" b="0">
                <a:solidFill>
                  <a:srgbClr val="A8B2C1"/>
                </a:solidFill>
              </a:defRPr>
            </a:lvl3pPr>
            <a:lvl4pPr>
              <a:defRPr sz="900" b="0">
                <a:solidFill>
                  <a:srgbClr val="A8B2C1"/>
                </a:solidFill>
              </a:defRPr>
            </a:lvl4pPr>
            <a:lvl5pPr>
              <a:defRPr sz="900" b="0">
                <a:solidFill>
                  <a:srgbClr val="A8B2C1"/>
                </a:solidFill>
              </a:defRPr>
            </a:lvl5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gradFill flip="none" rotWithShape="1">
          <a:gsLst>
            <a:gs pos="0">
              <a:srgbClr val="0D1B2A"/>
            </a:gs>
            <a:gs pos="100000">
              <a:srgbClr val="1B2838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NF102"/>
          <p:cNvSpPr/>
          <p:nvPr/>
        </p:nvSpPr>
        <p:spPr>
          <a:xfrm>
            <a:off x="200000" y="200000"/>
            <a:ext cx="3300000" cy="4743500"/>
          </a:xfrm>
          <a:prstGeom prst="roundRect">
            <a:avLst>
              <a:gd name="adj" fmla="val 5000"/>
            </a:avLst>
          </a:prstGeom>
          <a:noFill/>
          <a:ln w="12700">
            <a:solidFill>
              <a:srgbClr val="FF6B6B"/>
            </a:solidFill>
          </a:ln>
          <a:effectLst>
            <a:glow rad="120000">
              <a:srgbClr val="FF6B6B">
                <a:alpha val="35000"/>
              </a:srgbClr>
            </a:glow>
          </a:effectLst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400" b="1">
                <a:solidFill>
                  <a:srgbClr val="FF6B6B"/>
                </a:solidFill>
              </a:defRPr>
            </a:lvl1pPr>
            <a:lvl2pPr>
              <a:defRPr sz="2400" b="1">
                <a:solidFill>
                  <a:srgbClr val="FF6B6B"/>
                </a:solidFill>
              </a:defRPr>
            </a:lvl2pPr>
            <a:lvl3pPr>
              <a:defRPr sz="2400" b="1">
                <a:solidFill>
                  <a:srgbClr val="FF6B6B"/>
                </a:solidFill>
              </a:defRPr>
            </a:lvl3pPr>
            <a:lvl4pPr>
              <a:defRPr sz="2400" b="1">
                <a:solidFill>
                  <a:srgbClr val="FF6B6B"/>
                </a:solidFill>
              </a:defRPr>
            </a:lvl4pPr>
            <a:lvl5pPr>
              <a:defRPr sz="2400" b="1">
                <a:solidFill>
                  <a:srgbClr val="FF6B6B"/>
                </a:solidFill>
              </a:defRPr>
            </a:lvl5pPr>
          </a:lstStyle>
          <a:p>
            <a:r>
              <a:rPr lang="en-US" sz="2400" b="1">
                <a:solidFill>
                  <a:srgbClr val="FF6B6B"/>
                </a:solidFill>
              </a:rPr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1600" b="0">
                <a:solidFill>
                  <a:srgbClr val="F0F0F0"/>
                </a:solidFill>
              </a:defRPr>
            </a:lvl1pPr>
            <a:lvl2pPr>
              <a:defRPr sz="1600" b="0">
                <a:solidFill>
                  <a:srgbClr val="F0F0F0"/>
                </a:solidFill>
              </a:defRPr>
            </a:lvl2pPr>
            <a:lvl3pPr>
              <a:defRPr sz="1600" b="0">
                <a:solidFill>
                  <a:srgbClr val="F0F0F0"/>
                </a:solidFill>
              </a:defRPr>
            </a:lvl3pPr>
            <a:lvl4pPr>
              <a:defRPr sz="1600" b="0">
                <a:solidFill>
                  <a:srgbClr val="F0F0F0"/>
                </a:solidFill>
              </a:defRPr>
            </a:lvl4pPr>
            <a:lvl5pPr>
              <a:defRPr sz="1600" b="0">
                <a:solidFill>
                  <a:srgbClr val="F0F0F0"/>
                </a:solidFill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z="1600" b="0">
                <a:solidFill>
                  <a:srgbClr val="F0F0F0"/>
                </a:solidFill>
              </a:rPr>
              <a:t>Click to edit Master text styles</a:t>
            </a:r>
          </a:p>
          <a:p>
            <a:pPr lvl="1"/>
            <a:r>
              <a:rPr lang="en-US" sz="1600" b="0">
                <a:solidFill>
                  <a:srgbClr val="F0F0F0"/>
                </a:solidFill>
              </a:rPr>
              <a:t>Second level</a:t>
            </a:r>
          </a:p>
          <a:p>
            <a:pPr lvl="2"/>
            <a:r>
              <a:rPr lang="en-US" sz="1600" b="0">
                <a:solidFill>
                  <a:srgbClr val="F0F0F0"/>
                </a:solidFill>
              </a:rPr>
              <a:t>Third level</a:t>
            </a:r>
          </a:p>
          <a:p>
            <a:pPr lvl="3"/>
            <a:r>
              <a:rPr lang="en-US" sz="1600" b="0">
                <a:solidFill>
                  <a:srgbClr val="F0F0F0"/>
                </a:solidFill>
              </a:rPr>
              <a:t>Fourth level</a:t>
            </a:r>
          </a:p>
          <a:p>
            <a:pPr lvl="4"/>
            <a:r>
              <a:rPr lang="en-US" sz="1600" b="0">
                <a:solidFill>
                  <a:srgbClr val="F0F0F0"/>
                </a:solidFill>
              </a:rPr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 b="0">
                <a:solidFill>
                  <a:srgbClr val="A8B2C1"/>
                </a:solidFill>
              </a:defRPr>
            </a:lvl1pPr>
            <a:lvl2pPr marL="342900" indent="0">
              <a:buNone/>
              <a:defRPr sz="1400" b="0">
                <a:solidFill>
                  <a:srgbClr val="A8B2C1"/>
                </a:solidFill>
              </a:defRPr>
            </a:lvl2pPr>
            <a:lvl3pPr marL="685800" indent="0">
              <a:buNone/>
              <a:defRPr sz="1400" b="0">
                <a:solidFill>
                  <a:srgbClr val="A8B2C1"/>
                </a:solidFill>
              </a:defRPr>
            </a:lvl3pPr>
            <a:lvl4pPr marL="1028700" indent="0">
              <a:buNone/>
              <a:defRPr sz="1400" b="0">
                <a:solidFill>
                  <a:srgbClr val="A8B2C1"/>
                </a:solidFill>
              </a:defRPr>
            </a:lvl4pPr>
            <a:lvl5pPr marL="1371600" indent="0">
              <a:buNone/>
              <a:defRPr sz="1400" b="0">
                <a:solidFill>
                  <a:srgbClr val="A8B2C1"/>
                </a:solidFill>
              </a:defRPr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z="1400" b="0">
                <a:solidFill>
                  <a:srgbClr val="A8B2C1"/>
                </a:solidFill>
              </a:rPr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 b="0">
                <a:solidFill>
                  <a:srgbClr val="A8B2C1"/>
                </a:solidFill>
              </a:defRPr>
            </a:lvl1pPr>
            <a:lvl2pPr>
              <a:defRPr sz="900" b="0">
                <a:solidFill>
                  <a:srgbClr val="A8B2C1"/>
                </a:solidFill>
              </a:defRPr>
            </a:lvl2pPr>
            <a:lvl3pPr>
              <a:defRPr sz="900" b="0">
                <a:solidFill>
                  <a:srgbClr val="A8B2C1"/>
                </a:solidFill>
              </a:defRPr>
            </a:lvl3pPr>
            <a:lvl4pPr>
              <a:defRPr sz="900" b="0">
                <a:solidFill>
                  <a:srgbClr val="A8B2C1"/>
                </a:solidFill>
              </a:defRPr>
            </a:lvl4pPr>
            <a:lvl5pPr>
              <a:defRPr sz="900" b="0">
                <a:solidFill>
                  <a:srgbClr val="A8B2C1"/>
                </a:solidFill>
              </a:defRPr>
            </a:lvl5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 b="0">
                <a:solidFill>
                  <a:srgbClr val="A8B2C1"/>
                </a:solidFill>
              </a:defRPr>
            </a:lvl1pPr>
            <a:lvl2pPr>
              <a:defRPr sz="900" b="0">
                <a:solidFill>
                  <a:srgbClr val="A8B2C1"/>
                </a:solidFill>
              </a:defRPr>
            </a:lvl2pPr>
            <a:lvl3pPr>
              <a:defRPr sz="900" b="0">
                <a:solidFill>
                  <a:srgbClr val="A8B2C1"/>
                </a:solidFill>
              </a:defRPr>
            </a:lvl3pPr>
            <a:lvl4pPr>
              <a:defRPr sz="900" b="0">
                <a:solidFill>
                  <a:srgbClr val="A8B2C1"/>
                </a:solidFill>
              </a:defRPr>
            </a:lvl4pPr>
            <a:lvl5pPr>
              <a:defRPr sz="900" b="0">
                <a:solidFill>
                  <a:srgbClr val="A8B2C1"/>
                </a:solidFill>
              </a:defRPr>
            </a:lvl5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 b="0">
                <a:solidFill>
                  <a:srgbClr val="A8B2C1"/>
                </a:solidFill>
              </a:defRPr>
            </a:lvl1pPr>
            <a:lvl2pPr>
              <a:defRPr sz="900" b="0">
                <a:solidFill>
                  <a:srgbClr val="A8B2C1"/>
                </a:solidFill>
              </a:defRPr>
            </a:lvl2pPr>
            <a:lvl3pPr>
              <a:defRPr sz="900" b="0">
                <a:solidFill>
                  <a:srgbClr val="A8B2C1"/>
                </a:solidFill>
              </a:defRPr>
            </a:lvl3pPr>
            <a:lvl4pPr>
              <a:defRPr sz="900" b="0">
                <a:solidFill>
                  <a:srgbClr val="A8B2C1"/>
                </a:solidFill>
              </a:defRPr>
            </a:lvl4pPr>
            <a:lvl5pPr>
              <a:defRPr sz="900" b="0">
                <a:solidFill>
                  <a:srgbClr val="A8B2C1"/>
                </a:solidFill>
              </a:defRPr>
            </a:lvl5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 b="0">
                <a:solidFill>
                  <a:srgbClr val="A8B2C1"/>
                </a:solidFill>
              </a:defRPr>
            </a:lvl1pPr>
            <a:lvl2pPr>
              <a:defRPr sz="900" b="0">
                <a:solidFill>
                  <a:srgbClr val="A8B2C1"/>
                </a:solidFill>
              </a:defRPr>
            </a:lvl2pPr>
            <a:lvl3pPr>
              <a:defRPr sz="900" b="0">
                <a:solidFill>
                  <a:srgbClr val="A8B2C1"/>
                </a:solidFill>
              </a:defRPr>
            </a:lvl3pPr>
            <a:lvl4pPr>
              <a:defRPr sz="900" b="0">
                <a:solidFill>
                  <a:srgbClr val="A8B2C1"/>
                </a:solidFill>
              </a:defRPr>
            </a:lvl4pPr>
            <a:lvl5pPr>
              <a:defRPr sz="900" b="0">
                <a:solidFill>
                  <a:srgbClr val="A8B2C1"/>
                </a:solidFill>
              </a:defRPr>
            </a:lvl5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 b="0">
                <a:solidFill>
                  <a:srgbClr val="A8B2C1"/>
                </a:solidFill>
              </a:defRPr>
            </a:lvl1pPr>
            <a:lvl2pPr>
              <a:defRPr sz="900" b="0">
                <a:solidFill>
                  <a:srgbClr val="A8B2C1"/>
                </a:solidFill>
              </a:defRPr>
            </a:lvl2pPr>
            <a:lvl3pPr>
              <a:defRPr sz="900" b="0">
                <a:solidFill>
                  <a:srgbClr val="A8B2C1"/>
                </a:solidFill>
              </a:defRPr>
            </a:lvl3pPr>
            <a:lvl4pPr>
              <a:defRPr sz="900" b="0">
                <a:solidFill>
                  <a:srgbClr val="A8B2C1"/>
                </a:solidFill>
              </a:defRPr>
            </a:lvl4pPr>
            <a:lvl5pPr>
              <a:defRPr sz="900" b="0">
                <a:solidFill>
                  <a:srgbClr val="A8B2C1"/>
                </a:solidFill>
              </a:defRPr>
            </a:lvl5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 b="0">
                <a:solidFill>
                  <a:srgbClr val="A8B2C1"/>
                </a:solidFill>
              </a:defRPr>
            </a:lvl1pPr>
            <a:lvl2pPr>
              <a:defRPr sz="900" b="0">
                <a:solidFill>
                  <a:srgbClr val="A8B2C1"/>
                </a:solidFill>
              </a:defRPr>
            </a:lvl2pPr>
            <a:lvl3pPr>
              <a:defRPr sz="900" b="0">
                <a:solidFill>
                  <a:srgbClr val="A8B2C1"/>
                </a:solidFill>
              </a:defRPr>
            </a:lvl3pPr>
            <a:lvl4pPr>
              <a:defRPr sz="900" b="0">
                <a:solidFill>
                  <a:srgbClr val="A8B2C1"/>
                </a:solidFill>
              </a:defRPr>
            </a:lvl4pPr>
            <a:lvl5pPr>
              <a:defRPr sz="900" b="0">
                <a:solidFill>
                  <a:srgbClr val="A8B2C1"/>
                </a:solidFill>
              </a:defRPr>
            </a:lvl5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Relationship Id="rId4" Type="http://schemas.openxmlformats.org/officeDocument/2006/relationships/image" Target="../media/image2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g"/><Relationship Id="rId4" Type="http://schemas.openxmlformats.org/officeDocument/2006/relationships/image" Target="../media/image7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pPr lvl="0" indent="0" marL="0">
              <a:buNone/>
            </a:pPr>
            <a:r>
              <a:rPr/>
              <a:t>三層架構 — 八種版面展示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1371600" y="2914650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AI Operation Lab 體系化能力建構</a:t>
            </a:r>
            <a:br/>
            <a:br/>
            <a:r>
              <a:rPr/>
              <a:t>AI Operation Lab Team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2026-01-30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s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版面五：背景圖 + 標題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三層架構 — L1 · L2 · L3</a:t>
            </a:r>
          </a:p>
          <a:p>
            <a:pPr lvl="0" indent="0" marL="0">
              <a:buNone/>
            </a:pPr>
            <a:r>
              <a:rPr/>
              <a:t>從「敢用」到「會用」到「持續進化」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版面對照總結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Pandoc 自動選用的 Layout</a:t>
            </a:r>
          </a:p>
          <a:p>
            <a:pPr lvl="0"/>
            <a:r>
              <a:rPr b="1"/>
              <a:t>Title and Content</a:t>
            </a:r>
            <a:r>
              <a:rPr/>
              <a:t> — 純文字條列 / 標題+圖片</a:t>
            </a:r>
          </a:p>
          <a:p>
            <a:pPr lvl="0"/>
            <a:r>
              <a:rPr b="1"/>
              <a:t>Two Content</a:t>
            </a:r>
            <a:r>
              <a:rPr/>
              <a:t> — 雙欄純文字</a:t>
            </a:r>
          </a:p>
          <a:p>
            <a:pPr lvl="0"/>
            <a:r>
              <a:rPr b="1"/>
              <a:t>Comparison</a:t>
            </a:r>
            <a:r>
              <a:rPr/>
              <a:t> — 雙欄含圖 / 左圖右文 / 四象限</a:t>
            </a:r>
          </a:p>
          <a:p>
            <a:pPr lvl="0"/>
            <a:r>
              <a:rPr b="1"/>
              <a:t>Content with Caption</a:t>
            </a:r>
            <a:r>
              <a:rPr/>
              <a:t> — 文字 + 圖（左右配置）</a:t>
            </a:r>
          </a:p>
          <a:p>
            <a:pPr lvl="0"/>
            <a:r>
              <a:rPr b="1"/>
              <a:t>Blank</a:t>
            </a:r>
            <a:r>
              <a:rPr/>
              <a:t> — 背景圖（無標題）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觸發條件與變體</a:t>
            </a:r>
          </a:p>
          <a:p>
            <a:pPr lvl="0"/>
            <a:r>
              <a:rPr/>
              <a:t>只有文字 → Title and Content</a:t>
            </a:r>
          </a:p>
          <a:p>
            <a:pPr lvl="0"/>
            <a:r>
              <a:rPr/>
              <a:t>標題 + 僅圖片 → Title and Content（上下配置）</a:t>
            </a:r>
          </a:p>
          <a:p>
            <a:pPr lvl="0"/>
            <a:r>
              <a:rPr/>
              <a:t>columns + 純文字 → Two Content</a:t>
            </a:r>
          </a:p>
          <a:p>
            <a:pPr lvl="0"/>
            <a:r>
              <a:rPr/>
              <a:t>columns + 文字+圖 → Comparison（多種變體）</a:t>
            </a:r>
          </a:p>
          <a:p>
            <a:pPr lvl="0"/>
            <a:r>
              <a:rPr/>
              <a:t>文字後接圖片 → Content with Caption</a:t>
            </a:r>
          </a:p>
          <a:p>
            <a:pPr lvl="0"/>
            <a:r>
              <a:rPr/>
              <a:t>background-image → Blank 或搭配標題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版面一：Title and 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AI Operation Lab 體系化能力建構</a:t>
            </a:r>
          </a:p>
          <a:p>
            <a:pPr lvl="0"/>
            <a:r>
              <a:rPr b="1"/>
              <a:t>L1 — Learning Environment</a:t>
            </a:r>
            <a:r>
              <a:rPr/>
              <a:t>：敢用、會用、不怕用錯 → 解決「我不知道怎麼開始」</a:t>
            </a:r>
          </a:p>
          <a:p>
            <a:pPr lvl="0"/>
            <a:r>
              <a:rPr b="1"/>
              <a:t>L2 — Operation Method</a:t>
            </a:r>
            <a:r>
              <a:rPr/>
              <a:t>：會設計 AI 工作方式 → 解決「AI 沒辦法真的幫我」</a:t>
            </a:r>
          </a:p>
          <a:p>
            <a:pPr lvl="0"/>
            <a:r>
              <a:rPr b="1"/>
              <a:t>L3 — Evolution Path</a:t>
            </a:r>
            <a:r>
              <a:rPr/>
              <a:t>：具備持續進化能力 → 解決「怎麼不被 AI 淘汰」</a:t>
            </a:r>
          </a:p>
          <a:p>
            <a:pPr lvl="0" indent="0" marL="0">
              <a:buNone/>
            </a:pPr>
            <a:r>
              <a:rPr/>
              <a:t>每一層都建立在前一層的基礎上，形成可持續的 AI 能力成長體系。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版面二：Two 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層級與名稱</a:t>
            </a:r>
          </a:p>
          <a:p>
            <a:pPr lvl="0"/>
            <a:r>
              <a:rPr b="1"/>
              <a:t>L1</a:t>
            </a:r>
            <a:r>
              <a:rPr/>
              <a:t> Learning Environment</a:t>
            </a:r>
          </a:p>
          <a:p>
            <a:pPr lvl="0"/>
            <a:r>
              <a:rPr b="1"/>
              <a:t>L2</a:t>
            </a:r>
            <a:r>
              <a:rPr/>
              <a:t> Operation Method</a:t>
            </a:r>
          </a:p>
          <a:p>
            <a:pPr lvl="0"/>
            <a:r>
              <a:rPr b="1"/>
              <a:t>L3</a:t>
            </a:r>
            <a:r>
              <a:rPr/>
              <a:t> Evolution Path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核心目的與痛點</a:t>
            </a:r>
          </a:p>
          <a:p>
            <a:pPr lvl="0"/>
            <a:r>
              <a:rPr/>
              <a:t>敢用、會用、不怕用錯 →「我不知道怎麼開始」</a:t>
            </a:r>
          </a:p>
          <a:p>
            <a:pPr lvl="0"/>
            <a:r>
              <a:rPr/>
              <a:t>會設計 AI 工作方式 →「AI 沒辦法真的幫我」</a:t>
            </a:r>
          </a:p>
          <a:p>
            <a:pPr lvl="0"/>
            <a:r>
              <a:rPr/>
              <a:t>具備持續進化能力 →「怎麼不被 AI 淘汰」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版面三a：Comparison（雙欄皆含圖）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 anchor="ctr"/>
          <a:lstStyle/>
          <a:p>
            <a:pPr lvl="0" indent="0" marL="0">
              <a:buNone/>
            </a:pPr>
            <a:r>
              <a:rPr b="1"/>
              <a:t>企業痛點</a:t>
            </a:r>
          </a:p>
        </p:txBody>
      </p:sp>
      <p:pic>
        <p:nvPicPr>
          <p:cNvPr descr="images/circuit.jp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57200" y="1524000"/>
            <a:ext cx="4038600" cy="2692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 anchor="ctr"/>
          <a:lstStyle/>
          <a:p>
            <a:pPr lvl="0" indent="0" marL="0">
              <a:buNone/>
            </a:pPr>
            <a:r>
              <a:rPr b="1"/>
              <a:t>AI Operation Lab 三層解方</a:t>
            </a:r>
          </a:p>
        </p:txBody>
      </p:sp>
      <p:pic>
        <p:nvPicPr>
          <p:cNvPr descr="images/robot.jpg" id="0" name="Picture 1"/>
          <p:cNvPicPr>
            <a:picLocks noGrp="1"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635500" y="1524000"/>
            <a:ext cx="4038600" cy="2692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版面三b：Comparison（左圖右文）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 anchor="ctr"/>
          <a:lstStyle/>
          <a:p>
            <a:pPr lvl="0" indent="0" marL="0">
              <a:buNone/>
            </a:pPr>
            <a:r>
              <a:rPr b="1"/>
              <a:t>團隊協作場景</a:t>
            </a:r>
          </a:p>
        </p:txBody>
      </p:sp>
      <p:pic>
        <p:nvPicPr>
          <p:cNvPr descr="images/stock/office-collab.jp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57200" y="1511300"/>
            <a:ext cx="4038600" cy="2692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 anchor="ctr"/>
          <a:lstStyle/>
          <a:p>
            <a:pPr lvl="0" indent="0" marL="0">
              <a:buNone/>
            </a:pPr>
            <a:r>
              <a:rPr b="1"/>
              <a:t>AI Operation Lab 三層架構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150000"/>
            <a:ext cx="4041775" cy="3450000"/>
          </a:xfrm>
        </p:spPr>
        <p:txBody>
          <a:bodyPr anchor="ctr"/>
          <a:lstStyle>
            <a:lvl1pPr>
              <a:defRPr sz="1500" b="0">
                <a:solidFill>
                  <a:srgbClr val="F0F0F0"/>
                </a:solidFill>
              </a:defRPr>
            </a:lvl1pPr>
            <a:lvl2pPr>
              <a:defRPr sz="1500" b="0">
                <a:solidFill>
                  <a:srgbClr val="F0F0F0"/>
                </a:solidFill>
              </a:defRPr>
            </a:lvl2pPr>
            <a:lvl3pPr>
              <a:defRPr sz="1500" b="0">
                <a:solidFill>
                  <a:srgbClr val="F0F0F0"/>
                </a:solidFill>
              </a:defRPr>
            </a:lvl3pPr>
            <a:lvl4pPr>
              <a:defRPr sz="1500" b="0">
                <a:solidFill>
                  <a:srgbClr val="F0F0F0"/>
                </a:solidFill>
              </a:defRPr>
            </a:lvl4pPr>
            <a:lvl5pPr>
              <a:defRPr sz="1500" b="0">
                <a:solidFill>
                  <a:srgbClr val="F0F0F0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b="1"/>
              <a:t>L1</a:t>
            </a:r>
            <a:r>
              <a:rPr/>
              <a:t> 安全學習環境</a:t>
            </a:r>
          </a:p>
          <a:p>
            <a:pPr lvl="0"/>
            <a:r>
              <a:rPr b="1"/>
              <a:t>L2</a:t>
            </a:r>
            <a:r>
              <a:rPr/>
              <a:t> AI 工作方法論</a:t>
            </a:r>
          </a:p>
          <a:p>
            <a:pPr lvl="0"/>
            <a:r>
              <a:rPr b="1"/>
              <a:t>L3</a:t>
            </a:r>
            <a:r>
              <a:rPr/>
              <a:t> 組織進化路徑</a:t>
            </a:r>
          </a:p>
          <a:p>
            <a:pPr lvl="0" indent="0" marL="0">
              <a:buNone/>
            </a:pPr>
            <a:r>
              <a:rPr/>
              <a:t>每一層建立在前一層的基礎上。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pPr lvl="0" indent="0" marL="0">
              <a:buNone/>
            </a:pPr>
            <a:r>
              <a:rPr/>
              <a:t>版面四a：Content with Caption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三層架構是 AI Operation Lab 的核心設計理念。從個人的「敢用」到組織的「持續進化」，每一層都解決企業導入 AI 的具體痛點。L1 建立安全環境、L2 建立方法論、L3 建立進化路徑。</a:t>
            </a:r>
          </a:p>
        </p:txBody>
      </p:sp>
      <p:pic>
        <p:nvPicPr>
          <p:cNvPr descr="images/teamwork.jp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568700" y="685800"/>
            <a:ext cx="5105400" cy="34036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版面四b：Title and Content（標題 + 圖片）</a:t>
            </a:r>
          </a:p>
        </p:txBody>
      </p:sp>
      <p:pic>
        <p:nvPicPr>
          <p:cNvPr descr="images/stock/team-meeting.jp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032000" y="1193800"/>
            <a:ext cx="5080000" cy="3390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版面四c：Comparison（四象限對角圖文）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100000"/>
            <a:ext cx="4069080" cy="1779280"/>
          </a:xfrm>
        </p:spPr>
        <p:txBody>
          <a:bodyPr anchor="ctr"/>
          <a:lstStyle/>
          <a:p>
            <a:pPr lvl="0" indent="0" marL="0">
              <a:buNone/>
            </a:pPr>
            <a:r>
              <a:rPr b="1"/>
              <a:t>L1 安全學習環境</a:t>
            </a:r>
          </a:p>
        </p:txBody>
      </p:sp>
      <p:pic>
        <p:nvPicPr>
          <p:cNvPr descr="images/stock/ai-chip.jp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57200" y="2970720"/>
            <a:ext cx="4069080" cy="177928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pic>
        <p:nvPicPr>
          <p:cNvPr descr="images/stock/coding-screen.jpg" id="0" name="Picture 1"/>
          <p:cNvPicPr>
            <a:picLocks noGrp="1"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617720" y="1100000"/>
            <a:ext cx="4069080" cy="177928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6" name="Content Placeholder 5"/>
          <p:cNvSpPr>
            <a:spLocks noGrp="1"/>
          </p:cNvSpPr>
          <p:nvPr>
            <p:ph idx="4" sz="quarter"/>
          </p:nvPr>
        </p:nvSpPr>
        <p:spPr>
          <a:xfrm>
            <a:off x="4617720" y="2970720"/>
            <a:ext cx="4069080" cy="1779280"/>
          </a:xfrm>
        </p:spPr>
        <p:txBody>
          <a:bodyPr anchor="ctr"/>
          <a:lstStyle/>
          <a:p>
            <a:pPr lvl="0" indent="0" marL="0">
              <a:buNone/>
            </a:pPr>
            <a:r>
              <a:rPr b="1"/>
              <a:t>L3 組織進化路徑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s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三層架構 — 八種版面展示</dc:title>
  <dc:creator>AI Operation Lab Team</dc:creator>
  <cp:keywords/>
  <dcterms:created xsi:type="dcterms:W3CDTF">2026-01-30T10:19:28Z</dcterms:created>
  <dcterms:modified xsi:type="dcterms:W3CDTF">2026-01-30T10:19:28Z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date">
    <vt:lpwstr>2026-01-30</vt:lpwstr>
  </property>
  <property fmtid="{D5CDD505-2E9C-101B-9397-08002B2CF9AE}" pid="6" name="header-includes">
    <vt:lpwstr/>
  </property>
  <property fmtid="{D5CDD505-2E9C-101B-9397-08002B2CF9AE}" pid="7" name="include-after">
    <vt:lpwstr/>
  </property>
  <property fmtid="{D5CDD505-2E9C-101B-9397-08002B2CF9AE}" pid="8" name="include-before">
    <vt:lpwstr/>
  </property>
  <property fmtid="{D5CDD505-2E9C-101B-9397-08002B2CF9AE}" pid="9" name="labels">
    <vt:lpwstr/>
  </property>
  <property fmtid="{D5CDD505-2E9C-101B-9397-08002B2CF9AE}" pid="10" name="subtitle">
    <vt:lpwstr>AI Operation Lab 體系化能力建構</vt:lpwstr>
  </property>
  <property fmtid="{D5CDD505-2E9C-101B-9397-08002B2CF9AE}" pid="11" name="toc-title">
    <vt:lpwstr>Table of contents</vt:lpwstr>
  </property>
</Properties>
</file>